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0" r:id="rId6"/>
    <p:sldId id="262" r:id="rId7"/>
    <p:sldId id="259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E28AA9-6813-461F-AFEF-61CA74B103DA}" v="30" dt="2023-05-31T07:00:08.7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595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245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37BDD41B-D113-440F-8707-6E60ABB53E0B}"/>
    <pc:docChg chg="modSld">
      <pc:chgData name="Narelle Wheaton" userId="6e1b2b30-480e-4f91-806b-6735d5b9e446" providerId="ADAL" clId="{37BDD41B-D113-440F-8707-6E60ABB53E0B}" dt="2023-03-20T02:28:19.214" v="1"/>
      <pc:docMkLst>
        <pc:docMk/>
      </pc:docMkLst>
      <pc:sldChg chg="delSp">
        <pc:chgData name="Narelle Wheaton" userId="6e1b2b30-480e-4f91-806b-6735d5b9e446" providerId="ADAL" clId="{37BDD41B-D113-440F-8707-6E60ABB53E0B}" dt="2023-03-20T02:28:16.582" v="0" actId="21"/>
        <pc:sldMkLst>
          <pc:docMk/>
          <pc:sldMk cId="0" sldId="264"/>
        </pc:sldMkLst>
        <pc:spChg chg="del">
          <ac:chgData name="Narelle Wheaton" userId="6e1b2b30-480e-4f91-806b-6735d5b9e446" providerId="ADAL" clId="{37BDD41B-D113-440F-8707-6E60ABB53E0B}" dt="2023-03-20T02:28:16.582" v="0" actId="21"/>
          <ac:spMkLst>
            <pc:docMk/>
            <pc:sldMk cId="0" sldId="264"/>
            <ac:spMk id="10243" creationId="{FECA91C0-312F-E5AC-D412-8F0EDEBDC739}"/>
          </ac:spMkLst>
        </pc:spChg>
      </pc:sldChg>
      <pc:sldChg chg="addSp modSp">
        <pc:chgData name="Narelle Wheaton" userId="6e1b2b30-480e-4f91-806b-6735d5b9e446" providerId="ADAL" clId="{37BDD41B-D113-440F-8707-6E60ABB53E0B}" dt="2023-03-20T02:28:19.214" v="1"/>
        <pc:sldMkLst>
          <pc:docMk/>
          <pc:sldMk cId="0" sldId="265"/>
        </pc:sldMkLst>
        <pc:spChg chg="add mod">
          <ac:chgData name="Narelle Wheaton" userId="6e1b2b30-480e-4f91-806b-6735d5b9e446" providerId="ADAL" clId="{37BDD41B-D113-440F-8707-6E60ABB53E0B}" dt="2023-03-20T02:28:19.214" v="1"/>
          <ac:spMkLst>
            <pc:docMk/>
            <pc:sldMk cId="0" sldId="265"/>
            <ac:spMk id="2" creationId="{D78A878A-9C20-8E63-DB85-1A749310B0C8}"/>
          </ac:spMkLst>
        </pc:spChg>
      </pc:sldChg>
    </pc:docChg>
  </pc:docChgLst>
  <pc:docChgLst>
    <pc:chgData name="Narelle Wheaton" userId="6e1b2b30-480e-4f91-806b-6735d5b9e446" providerId="ADAL" clId="{2EE28AA9-6813-461F-AFEF-61CA74B103DA}"/>
    <pc:docChg chg="modSld">
      <pc:chgData name="Narelle Wheaton" userId="6e1b2b30-480e-4f91-806b-6735d5b9e446" providerId="ADAL" clId="{2EE28AA9-6813-461F-AFEF-61CA74B103DA}" dt="2023-05-31T07:00:08.712" v="54" actId="1076"/>
      <pc:docMkLst>
        <pc:docMk/>
      </pc:docMkLst>
      <pc:sldChg chg="modSp mod">
        <pc:chgData name="Narelle Wheaton" userId="6e1b2b30-480e-4f91-806b-6735d5b9e446" providerId="ADAL" clId="{2EE28AA9-6813-461F-AFEF-61CA74B103DA}" dt="2023-05-31T06:50:55.360" v="5" actId="1076"/>
        <pc:sldMkLst>
          <pc:docMk/>
          <pc:sldMk cId="0" sldId="256"/>
        </pc:sldMkLst>
        <pc:spChg chg="mod">
          <ac:chgData name="Narelle Wheaton" userId="6e1b2b30-480e-4f91-806b-6735d5b9e446" providerId="ADAL" clId="{2EE28AA9-6813-461F-AFEF-61CA74B103DA}" dt="2023-05-31T06:50:55.360" v="5" actId="1076"/>
          <ac:spMkLst>
            <pc:docMk/>
            <pc:sldMk cId="0" sldId="256"/>
            <ac:spMk id="2050" creationId="{877CEC2B-4282-13B8-4935-39B883824E5A}"/>
          </ac:spMkLst>
        </pc:spChg>
      </pc:sldChg>
      <pc:sldChg chg="modSp mod">
        <pc:chgData name="Narelle Wheaton" userId="6e1b2b30-480e-4f91-806b-6735d5b9e446" providerId="ADAL" clId="{2EE28AA9-6813-461F-AFEF-61CA74B103DA}" dt="2023-05-31T06:51:13.355" v="10" actId="1076"/>
        <pc:sldMkLst>
          <pc:docMk/>
          <pc:sldMk cId="0" sldId="257"/>
        </pc:sldMkLst>
        <pc:spChg chg="mod">
          <ac:chgData name="Narelle Wheaton" userId="6e1b2b30-480e-4f91-806b-6735d5b9e446" providerId="ADAL" clId="{2EE28AA9-6813-461F-AFEF-61CA74B103DA}" dt="2023-05-31T06:51:13.355" v="10" actId="1076"/>
          <ac:spMkLst>
            <pc:docMk/>
            <pc:sldMk cId="0" sldId="257"/>
            <ac:spMk id="3074" creationId="{E2F71417-21CD-AD66-618D-33E9464A87BA}"/>
          </ac:spMkLst>
        </pc:spChg>
      </pc:sldChg>
      <pc:sldChg chg="modSp mod">
        <pc:chgData name="Narelle Wheaton" userId="6e1b2b30-480e-4f91-806b-6735d5b9e446" providerId="ADAL" clId="{2EE28AA9-6813-461F-AFEF-61CA74B103DA}" dt="2023-05-31T06:51:33.736" v="14" actId="1076"/>
        <pc:sldMkLst>
          <pc:docMk/>
          <pc:sldMk cId="0" sldId="258"/>
        </pc:sldMkLst>
        <pc:spChg chg="mod">
          <ac:chgData name="Narelle Wheaton" userId="6e1b2b30-480e-4f91-806b-6735d5b9e446" providerId="ADAL" clId="{2EE28AA9-6813-461F-AFEF-61CA74B103DA}" dt="2023-05-31T06:51:33.736" v="14" actId="1076"/>
          <ac:spMkLst>
            <pc:docMk/>
            <pc:sldMk cId="0" sldId="258"/>
            <ac:spMk id="4098" creationId="{9909FAE2-920F-0519-EA19-40D2B716E687}"/>
          </ac:spMkLst>
        </pc:spChg>
      </pc:sldChg>
      <pc:sldChg chg="modSp mod">
        <pc:chgData name="Narelle Wheaton" userId="6e1b2b30-480e-4f91-806b-6735d5b9e446" providerId="ADAL" clId="{2EE28AA9-6813-461F-AFEF-61CA74B103DA}" dt="2023-05-31T06:56:38.842" v="37" actId="1076"/>
        <pc:sldMkLst>
          <pc:docMk/>
          <pc:sldMk cId="0" sldId="259"/>
        </pc:sldMkLst>
        <pc:spChg chg="mod">
          <ac:chgData name="Narelle Wheaton" userId="6e1b2b30-480e-4f91-806b-6735d5b9e446" providerId="ADAL" clId="{2EE28AA9-6813-461F-AFEF-61CA74B103DA}" dt="2023-05-31T06:56:38.842" v="37" actId="1076"/>
          <ac:spMkLst>
            <pc:docMk/>
            <pc:sldMk cId="0" sldId="259"/>
            <ac:spMk id="8194" creationId="{C1AAB449-8A58-CEAF-BD7A-8361E6C949BE}"/>
          </ac:spMkLst>
        </pc:spChg>
      </pc:sldChg>
      <pc:sldChg chg="modSp mod">
        <pc:chgData name="Narelle Wheaton" userId="6e1b2b30-480e-4f91-806b-6735d5b9e446" providerId="ADAL" clId="{2EE28AA9-6813-461F-AFEF-61CA74B103DA}" dt="2023-05-31T06:55:43.895" v="24" actId="1076"/>
        <pc:sldMkLst>
          <pc:docMk/>
          <pc:sldMk cId="0" sldId="260"/>
        </pc:sldMkLst>
        <pc:spChg chg="mod">
          <ac:chgData name="Narelle Wheaton" userId="6e1b2b30-480e-4f91-806b-6735d5b9e446" providerId="ADAL" clId="{2EE28AA9-6813-461F-AFEF-61CA74B103DA}" dt="2023-05-31T06:55:43.895" v="24" actId="1076"/>
          <ac:spMkLst>
            <pc:docMk/>
            <pc:sldMk cId="0" sldId="260"/>
            <ac:spMk id="6146" creationId="{6E75713C-AA56-C941-8B34-3946890CC8F5}"/>
          </ac:spMkLst>
        </pc:spChg>
      </pc:sldChg>
      <pc:sldChg chg="modSp mod">
        <pc:chgData name="Narelle Wheaton" userId="6e1b2b30-480e-4f91-806b-6735d5b9e446" providerId="ADAL" clId="{2EE28AA9-6813-461F-AFEF-61CA74B103DA}" dt="2023-05-31T06:55:23.791" v="20" actId="1076"/>
        <pc:sldMkLst>
          <pc:docMk/>
          <pc:sldMk cId="0" sldId="261"/>
        </pc:sldMkLst>
        <pc:spChg chg="mod">
          <ac:chgData name="Narelle Wheaton" userId="6e1b2b30-480e-4f91-806b-6735d5b9e446" providerId="ADAL" clId="{2EE28AA9-6813-461F-AFEF-61CA74B103DA}" dt="2023-05-31T06:55:23.791" v="20" actId="1076"/>
          <ac:spMkLst>
            <pc:docMk/>
            <pc:sldMk cId="0" sldId="261"/>
            <ac:spMk id="5122" creationId="{1766EAB6-4EC4-AB3E-D51A-3F26F189A27F}"/>
          </ac:spMkLst>
        </pc:spChg>
      </pc:sldChg>
      <pc:sldChg chg="modSp mod">
        <pc:chgData name="Narelle Wheaton" userId="6e1b2b30-480e-4f91-806b-6735d5b9e446" providerId="ADAL" clId="{2EE28AA9-6813-461F-AFEF-61CA74B103DA}" dt="2023-05-31T06:56:14.469" v="32" actId="404"/>
        <pc:sldMkLst>
          <pc:docMk/>
          <pc:sldMk cId="0" sldId="262"/>
        </pc:sldMkLst>
        <pc:spChg chg="mod">
          <ac:chgData name="Narelle Wheaton" userId="6e1b2b30-480e-4f91-806b-6735d5b9e446" providerId="ADAL" clId="{2EE28AA9-6813-461F-AFEF-61CA74B103DA}" dt="2023-05-31T06:56:14.469" v="32" actId="404"/>
          <ac:spMkLst>
            <pc:docMk/>
            <pc:sldMk cId="0" sldId="262"/>
            <ac:spMk id="7170" creationId="{A6B7B88D-61B4-C3DF-34D3-D2ECF2FCC7E5}"/>
          </ac:spMkLst>
        </pc:spChg>
      </pc:sldChg>
      <pc:sldChg chg="modSp mod">
        <pc:chgData name="Narelle Wheaton" userId="6e1b2b30-480e-4f91-806b-6735d5b9e446" providerId="ADAL" clId="{2EE28AA9-6813-461F-AFEF-61CA74B103DA}" dt="2023-05-31T06:58:54.181" v="44" actId="1076"/>
        <pc:sldMkLst>
          <pc:docMk/>
          <pc:sldMk cId="0" sldId="263"/>
        </pc:sldMkLst>
        <pc:spChg chg="mod">
          <ac:chgData name="Narelle Wheaton" userId="6e1b2b30-480e-4f91-806b-6735d5b9e446" providerId="ADAL" clId="{2EE28AA9-6813-461F-AFEF-61CA74B103DA}" dt="2023-05-31T06:58:54.181" v="44" actId="1076"/>
          <ac:spMkLst>
            <pc:docMk/>
            <pc:sldMk cId="0" sldId="263"/>
            <ac:spMk id="9218" creationId="{BBCF8211-A6DB-1130-5FBF-7909BB974FC3}"/>
          </ac:spMkLst>
        </pc:spChg>
      </pc:sldChg>
      <pc:sldChg chg="modSp mod">
        <pc:chgData name="Narelle Wheaton" userId="6e1b2b30-480e-4f91-806b-6735d5b9e446" providerId="ADAL" clId="{2EE28AA9-6813-461F-AFEF-61CA74B103DA}" dt="2023-05-31T06:59:44.143" v="49" actId="1076"/>
        <pc:sldMkLst>
          <pc:docMk/>
          <pc:sldMk cId="0" sldId="264"/>
        </pc:sldMkLst>
        <pc:spChg chg="mod">
          <ac:chgData name="Narelle Wheaton" userId="6e1b2b30-480e-4f91-806b-6735d5b9e446" providerId="ADAL" clId="{2EE28AA9-6813-461F-AFEF-61CA74B103DA}" dt="2023-05-31T06:59:44.143" v="49" actId="1076"/>
          <ac:spMkLst>
            <pc:docMk/>
            <pc:sldMk cId="0" sldId="264"/>
            <ac:spMk id="10242" creationId="{B27A57C8-7BBD-6E71-0235-AB78996FE743}"/>
          </ac:spMkLst>
        </pc:spChg>
      </pc:sldChg>
      <pc:sldChg chg="modSp mod">
        <pc:chgData name="Narelle Wheaton" userId="6e1b2b30-480e-4f91-806b-6735d5b9e446" providerId="ADAL" clId="{2EE28AA9-6813-461F-AFEF-61CA74B103DA}" dt="2023-05-31T07:00:08.712" v="54" actId="1076"/>
        <pc:sldMkLst>
          <pc:docMk/>
          <pc:sldMk cId="0" sldId="265"/>
        </pc:sldMkLst>
        <pc:spChg chg="mod">
          <ac:chgData name="Narelle Wheaton" userId="6e1b2b30-480e-4f91-806b-6735d5b9e446" providerId="ADAL" clId="{2EE28AA9-6813-461F-AFEF-61CA74B103DA}" dt="2023-05-31T07:00:08.712" v="54" actId="1076"/>
          <ac:spMkLst>
            <pc:docMk/>
            <pc:sldMk cId="0" sldId="265"/>
            <ac:spMk id="11266" creationId="{98210D2C-C30E-377F-D024-D225FB05E02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9D5ABD-CE7F-2327-8675-853349F3E4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8E3B27-68A2-4794-979D-788B9B8A9CAB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714DD1-64A5-6EF3-A61C-4E2BADC3D6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6D9F12-B05A-4336-C2EA-D83629648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F8E36-9E7E-4AD4-B07F-7E6C9CF0195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419313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16D8D2-571D-10F7-6311-1C84819642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93C6A-67E4-4699-BA44-0C03F2F4A715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ABE40B-65D0-ED89-F78B-A35F4BB573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08BC93-0F32-AF0C-9690-FCCE3350C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F4B29-A5DD-4551-BC29-D229A32C481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42735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263005-8A96-2EB6-2FDA-B397A08FF9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3A1334-F5BC-441D-B4B6-95B7620A2E20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08AD86-4F4E-18F0-70A4-A683857E74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9A3579-A215-5395-3BBC-F0EA9A1A9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8EB488-F63D-49F5-B1A9-A271050CE33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77983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C38FCD-F416-6828-8712-8536606CD7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6E0C39-5D90-40C2-8D4A-9D8F093FBE00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B8B677-136E-B316-920F-19BEDC63E9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597DD5-E320-3E7E-C075-B70C465BB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144A9-73D1-43DA-9673-6258046B137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72640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63465F-FE54-0087-5446-6C1DE1D2DE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744105-125B-4775-8E57-5FE652D03B4A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692642-CD7B-06EC-CF01-7BAA9B482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724140-C7D9-DB89-1E7E-C313DFFB57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FFD1E-225D-412A-BD72-5A4E6AE2066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7754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67D4348-F197-3DBE-9844-3ED687DAED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F36BB8-88E7-407E-B6D6-21AD6B8C326D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0BB9E5-92B3-A574-DDBE-C98E17EDDB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E785ED3-B5B5-AF02-AA30-199959B15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7D1A37-1418-4DDC-BDAC-79134C84AA6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19491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8BA6541-CB63-6210-5BFC-4184571F15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AF4208-F241-4DD5-BAAC-718AB217FF22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F327C2F-0717-185E-F1A0-817E02D794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386E750-F3A8-E529-30DC-854A5B5055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B614D-84AC-485E-ACCD-8AEA3FF932A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07558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629D07E-892F-ABF7-D6D3-2D3A93BB75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5AEF7-EE13-4B78-8477-FF721F859FE0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8242E50-B43C-5407-D8E1-88B15DC82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0016666-FAC1-E27D-C22D-C42C2F9D5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C6E930-FEBE-4400-BADE-40E12187994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804735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7D58756-BB3E-4903-5790-A9B336AD5A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B9B79B-E0F3-4B2B-B759-10DB61F699DC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29737EA-6F8F-1F19-9B2B-885D2FBBD3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0133751-3BDF-3752-FE38-392A2D16A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663FF-67E0-4904-84DD-BCAC1D85F43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573191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68EE25F-FF6C-41A8-7C1B-011BF7079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6B2F3-F057-4917-97FD-95FB6BC7D1BB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F591E64-C15B-93EF-3C51-9BFBD2CB3D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794CBF6-5F7E-11DA-8835-C39E7B8BED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BC4537-1B34-4D7C-A5F9-DDDD43409EF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77737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A8C506-77F5-8733-C1A8-B2BB3C0203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684F0-6A34-43C4-B49A-88FAF47D910F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2B08DDC-F8C1-73F2-1030-FFC2406C3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584B185-97AD-9517-9E0B-13FD190BD0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00B151-27E7-493B-9A81-EA9730FD0C7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64966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F8B25E8-959A-037F-8757-24F166A9FBA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C4946472-5A20-8C5B-120D-607B5A5F4D9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D70319-92CA-0B80-3988-7C1C754D78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DD8F321-6E8B-4EF2-8908-F061EEB4EFB6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63FCEF-36EA-D6F7-DBD4-A1168CFEBC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BF957C-9B27-3034-B4DB-64A5C14EB7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926CB61-C645-4E06-A7F5-A1CA5B06424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877CEC2B-4282-13B8-4935-39B883824E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5075" y="1922326"/>
            <a:ext cx="9721850" cy="3013348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Verse 1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Be not dismayed whate'er betide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God will take care of you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Beneath His wings of love abide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God will take care of you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ubtitle 2">
            <a:extLst>
              <a:ext uri="{FF2B5EF4-FFF2-40B4-BE49-F238E27FC236}">
                <a16:creationId xmlns:a16="http://schemas.microsoft.com/office/drawing/2014/main" id="{98210D2C-C30E-377F-D024-D225FB05E0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19536" y="1952600"/>
            <a:ext cx="8352928" cy="2952799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2000" dirty="0">
                <a:solidFill>
                  <a:schemeClr val="bg1"/>
                </a:solidFill>
              </a:rPr>
              <a:t>Chorus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God will take care of you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Thro' every day o'er all the way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He will take care of you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God will take care of you</a:t>
            </a:r>
            <a:endParaRPr lang="en-AU" altLang="en-US" sz="2800" dirty="0">
              <a:solidFill>
                <a:schemeClr val="bg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78A878A-9C20-8E63-DB85-1A749310B0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5732463"/>
            <a:ext cx="457200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CCLI Song # 93645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Civilla Durfee Martin | Walter Stillman Martin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© Words: Public Domain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Music: Public Domain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For use solely with the SongSelect Terms of Use.  All rights reserved. www.ccli.com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CCLI Licence #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E2F71417-21CD-AD66-618D-33E9464A87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39900" y="1952836"/>
            <a:ext cx="8712200" cy="2952328"/>
          </a:xfrm>
        </p:spPr>
        <p:txBody>
          <a:bodyPr/>
          <a:lstStyle/>
          <a:p>
            <a:pPr eaLnBrk="1" hangingPunct="1"/>
            <a:r>
              <a:rPr lang="en-AU" altLang="en-US" sz="2400" dirty="0">
                <a:solidFill>
                  <a:schemeClr val="bg1"/>
                </a:solidFill>
              </a:rPr>
              <a:t>Chorus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God will take care of you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Thro' every day o'er all the way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He will take care of you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God will take care of you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9909FAE2-920F-0519-EA19-40D2B716E6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07306" y="1706302"/>
            <a:ext cx="9577387" cy="3445396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Verse 2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Thro' days of toil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When heart doth fail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God will take care of you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When dangers fierce your path assail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God will take care of you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1766EAB6-4EC4-AB3E-D51A-3F26F189A2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31454" y="1916596"/>
            <a:ext cx="8929092" cy="3024807"/>
          </a:xfrm>
        </p:spPr>
        <p:txBody>
          <a:bodyPr/>
          <a:lstStyle/>
          <a:p>
            <a:pPr eaLnBrk="1" hangingPunct="1"/>
            <a:r>
              <a:rPr lang="en-AU" altLang="en-US" sz="2400" dirty="0">
                <a:solidFill>
                  <a:schemeClr val="bg1"/>
                </a:solidFill>
              </a:rPr>
              <a:t>Chorus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God will take care of you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Thro' every day o'er all the way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He will take care of you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God will take care of you</a:t>
            </a:r>
            <a:endParaRPr lang="en-AU" altLang="en-US" sz="4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>
            <a:extLst>
              <a:ext uri="{FF2B5EF4-FFF2-40B4-BE49-F238E27FC236}">
                <a16:creationId xmlns:a16="http://schemas.microsoft.com/office/drawing/2014/main" id="{6E75713C-AA56-C941-8B34-3946890CC8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15256" y="1916596"/>
            <a:ext cx="9361488" cy="3024807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Verse 3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All you may need He will provide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God will take care of you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Nothing you ask will be denied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God will take care of you</a:t>
            </a:r>
            <a:endParaRPr lang="en-AU" alt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2">
            <a:extLst>
              <a:ext uri="{FF2B5EF4-FFF2-40B4-BE49-F238E27FC236}">
                <a16:creationId xmlns:a16="http://schemas.microsoft.com/office/drawing/2014/main" id="{A6B7B88D-61B4-C3DF-34D3-D2ECF2FCC7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19536" y="1916596"/>
            <a:ext cx="8352928" cy="3024807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Chorus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God will take care of you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Thro' every day o'er all the way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He will take care of you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God will take care of you</a:t>
            </a:r>
            <a:endParaRPr lang="en-AU" altLang="en-US" sz="4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ubtitle 2">
            <a:extLst>
              <a:ext uri="{FF2B5EF4-FFF2-40B4-BE49-F238E27FC236}">
                <a16:creationId xmlns:a16="http://schemas.microsoft.com/office/drawing/2014/main" id="{C1AAB449-8A58-CEAF-BD7A-8361E6C949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1587" y="1916596"/>
            <a:ext cx="9648825" cy="3024807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2000" dirty="0">
                <a:solidFill>
                  <a:schemeClr val="bg1"/>
                </a:solidFill>
              </a:rPr>
              <a:t>Verse 4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Lonely and sad, from friends apart,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God will take care of you!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He will give peace to your aching heart,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God will take care of you!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ubtitle 2">
            <a:extLst>
              <a:ext uri="{FF2B5EF4-FFF2-40B4-BE49-F238E27FC236}">
                <a16:creationId xmlns:a16="http://schemas.microsoft.com/office/drawing/2014/main" id="{BBCF8211-A6DB-1130-5FBF-7909BB974F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75643" y="1988604"/>
            <a:ext cx="8640713" cy="2880791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2000" dirty="0">
                <a:solidFill>
                  <a:schemeClr val="bg1"/>
                </a:solidFill>
              </a:rPr>
              <a:t>Chorus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God will take care of you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Thro' every day o'er all the way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He will take care of you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God will take care of you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ubtitle 2">
            <a:extLst>
              <a:ext uri="{FF2B5EF4-FFF2-40B4-BE49-F238E27FC236}">
                <a16:creationId xmlns:a16="http://schemas.microsoft.com/office/drawing/2014/main" id="{B27A57C8-7BBD-6E71-0235-AB78996FE7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7348" y="1916596"/>
            <a:ext cx="9937303" cy="3024807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1800" dirty="0">
                <a:solidFill>
                  <a:schemeClr val="bg1"/>
                </a:solidFill>
              </a:rPr>
              <a:t>Verse 5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No matter what may be the test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God will take care of you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Lean weary one upon His breast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God will take care of you</a:t>
            </a:r>
          </a:p>
          <a:p>
            <a:pPr eaLnBrk="1" hangingPunct="1"/>
            <a:endParaRPr lang="en-AU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318</Words>
  <Application>Microsoft Office PowerPoint</Application>
  <PresentationFormat>Widescreen</PresentationFormat>
  <Paragraphs>57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God Will Take Care Of You</dc:title>
  <dc:creator>ITS</dc:creator>
  <cp:lastModifiedBy>Narelle Wheaton</cp:lastModifiedBy>
  <cp:revision>4</cp:revision>
  <dcterms:created xsi:type="dcterms:W3CDTF">2015-12-29T05:24:32Z</dcterms:created>
  <dcterms:modified xsi:type="dcterms:W3CDTF">2023-05-31T07:00:10Z</dcterms:modified>
</cp:coreProperties>
</file>